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93C"/>
    <a:srgbClr val="882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7" autoAdjust="0"/>
    <p:restoredTop sz="94626" autoAdjust="0"/>
  </p:normalViewPr>
  <p:slideViewPr>
    <p:cSldViewPr snapToGrid="0" snapToObjects="1">
      <p:cViewPr varScale="1">
        <p:scale>
          <a:sx n="155" d="100"/>
          <a:sy n="155" d="100"/>
        </p:scale>
        <p:origin x="95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C7A077F-7B48-E163-A1B3-47BEB207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6E6A91E3-17A1-888D-090A-78776816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ackground with white text&#10;&#10;Description automatically generated">
            <a:extLst>
              <a:ext uri="{FF2B5EF4-FFF2-40B4-BE49-F238E27FC236}">
                <a16:creationId xmlns:a16="http://schemas.microsoft.com/office/drawing/2014/main" id="{6056143A-F4BD-611A-0D4D-B2B36E8E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and orange squares&#10;&#10;Description automatically generated">
            <a:extLst>
              <a:ext uri="{FF2B5EF4-FFF2-40B4-BE49-F238E27FC236}">
                <a16:creationId xmlns:a16="http://schemas.microsoft.com/office/drawing/2014/main" id="{6AEFCCA0-B801-4735-80F3-EBA53668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DC5D14D-9E81-C042-AB27-87D3F80E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BCF513C-1226-9327-D362-3BDB493F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with a picture of people&#10;&#10;Description automatically generated">
            <a:extLst>
              <a:ext uri="{FF2B5EF4-FFF2-40B4-BE49-F238E27FC236}">
                <a16:creationId xmlns:a16="http://schemas.microsoft.com/office/drawing/2014/main" id="{0075CF40-3BC5-3661-A5E1-D7943F200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1B95864-D401-4407-E304-00FE6F416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ports field&#10;&#10;Description automatically generated">
            <a:extLst>
              <a:ext uri="{FF2B5EF4-FFF2-40B4-BE49-F238E27FC236}">
                <a16:creationId xmlns:a16="http://schemas.microsoft.com/office/drawing/2014/main" id="{E0EE0AFC-0395-63E9-49DD-C2A26BA3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4E7882B-83D4-C3DD-9879-DA280020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DF84F6D1-01E7-6CB6-77D9-F9F3D077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0</Words>
  <Application>Microsoft Macintosh PowerPoint</Application>
  <PresentationFormat>On-screen Show (16:9)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Allegro168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Renaud</dc:creator>
  <cp:lastModifiedBy>-aMée- ox</cp:lastModifiedBy>
  <cp:revision>22</cp:revision>
  <dcterms:created xsi:type="dcterms:W3CDTF">2015-09-21T19:37:01Z</dcterms:created>
  <dcterms:modified xsi:type="dcterms:W3CDTF">2023-10-17T19:20:29Z</dcterms:modified>
</cp:coreProperties>
</file>